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058400" cy="7772400"/>
  <p:notesSz cx="7010400" cy="9236075"/>
  <p:defaultTextStyle>
    <a:defPPr>
      <a:defRPr lang="en-US"/>
    </a:defPPr>
    <a:lvl1pPr marL="0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1018824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1920" y="-204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91439" cy="91439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74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43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2272" y="352637"/>
            <a:ext cx="2488407" cy="751691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3562" y="352637"/>
            <a:ext cx="7301071" cy="751691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8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16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1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562" y="2054648"/>
            <a:ext cx="4894738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5941" y="2054648"/>
            <a:ext cx="4894739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14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09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531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08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06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161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DC2F8-639D-446B-B7AC-7067BBFB1A04}" type="datetimeFigureOut">
              <a:rPr lang="en-US" smtClean="0"/>
              <a:t>6/3/2012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FD153-1591-408B-9006-2DF665EEB1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78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8824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1018824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1018824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1018824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1018824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101882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101882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3007" y="4983460"/>
            <a:ext cx="73152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PC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3007" y="3154680"/>
            <a:ext cx="73152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µC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7" name="Straight Arrow Connector 6"/>
          <p:cNvCxnSpPr>
            <a:stCxn id="4" idx="0"/>
            <a:endCxn id="5" idx="2"/>
          </p:cNvCxnSpPr>
          <p:nvPr/>
        </p:nvCxnSpPr>
        <p:spPr>
          <a:xfrm flipV="1">
            <a:off x="1188767" y="3886200"/>
            <a:ext cx="0" cy="10972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 rot="16200000">
            <a:off x="502967" y="4297679"/>
            <a:ext cx="91440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RS232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54527" y="1595141"/>
            <a:ext cx="10972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chemeClr val="tx1"/>
                </a:solidFill>
              </a:rPr>
              <a:t>BlinkM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1" name="Elbow Connector 10"/>
          <p:cNvCxnSpPr>
            <a:stCxn id="5" idx="0"/>
            <a:endCxn id="9" idx="1"/>
          </p:cNvCxnSpPr>
          <p:nvPr/>
        </p:nvCxnSpPr>
        <p:spPr>
          <a:xfrm rot="5400000" flipH="1" flipV="1">
            <a:off x="706178" y="2306331"/>
            <a:ext cx="1330939" cy="365760"/>
          </a:xfrm>
          <a:prstGeom prst="bentConnector2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 rot="16200000">
            <a:off x="594407" y="2377459"/>
            <a:ext cx="73152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I2C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3" t="16000" r="9333" b="15441"/>
          <a:stretch/>
        </p:blipFill>
        <p:spPr bwMode="auto">
          <a:xfrm>
            <a:off x="1691687" y="777278"/>
            <a:ext cx="822960" cy="76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Oval 19"/>
          <p:cNvSpPr/>
          <p:nvPr/>
        </p:nvSpPr>
        <p:spPr>
          <a:xfrm>
            <a:off x="3840503" y="659972"/>
            <a:ext cx="548634" cy="1163769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114820" y="659972"/>
            <a:ext cx="548634" cy="1163769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>
            <a:stCxn id="9" idx="3"/>
            <a:endCxn id="32" idx="1"/>
          </p:cNvCxnSpPr>
          <p:nvPr/>
        </p:nvCxnSpPr>
        <p:spPr>
          <a:xfrm>
            <a:off x="2651807" y="1823741"/>
            <a:ext cx="2285955" cy="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840494" y="228640"/>
            <a:ext cx="82296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Fiber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" t="15557" r="5222" b="17666"/>
          <a:stretch/>
        </p:blipFill>
        <p:spPr bwMode="auto">
          <a:xfrm>
            <a:off x="4983482" y="594400"/>
            <a:ext cx="1005840" cy="74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4937762" y="1412261"/>
            <a:ext cx="109728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Color</a:t>
            </a:r>
            <a:br>
              <a:rPr lang="en-US" sz="2400" b="1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</a:rPr>
              <a:t>Sensor</a:t>
            </a:r>
            <a:endParaRPr lang="en-US" sz="2400" b="1" dirty="0">
              <a:solidFill>
                <a:schemeClr val="tx1"/>
              </a:solidFill>
            </a:endParaRPr>
          </a:p>
        </p:txBody>
      </p:sp>
      <p:grpSp>
        <p:nvGrpSpPr>
          <p:cNvPr id="85" name="Group 84"/>
          <p:cNvGrpSpPr/>
          <p:nvPr/>
        </p:nvGrpSpPr>
        <p:grpSpPr>
          <a:xfrm>
            <a:off x="2834665" y="594393"/>
            <a:ext cx="731525" cy="1097271"/>
            <a:chOff x="2286030" y="411515"/>
            <a:chExt cx="731525" cy="1097271"/>
          </a:xfrm>
        </p:grpSpPr>
        <p:grpSp>
          <p:nvGrpSpPr>
            <p:cNvPr id="34" name="Group 33"/>
            <p:cNvGrpSpPr/>
            <p:nvPr/>
          </p:nvGrpSpPr>
          <p:grpSpPr>
            <a:xfrm>
              <a:off x="2286030" y="685826"/>
              <a:ext cx="731520" cy="822960"/>
              <a:chOff x="2286027" y="3429005"/>
              <a:chExt cx="822960" cy="1014707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 flipV="1">
                <a:off x="2286030" y="3437883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V="1">
                <a:off x="2286027" y="3437882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flipV="1">
                <a:off x="2560347" y="3712200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 flipV="1">
                <a:off x="2560347" y="3429006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 flipV="1">
                <a:off x="2834667" y="3429005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V="1">
                <a:off x="2834667" y="3429005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V="1">
                <a:off x="2286030" y="3803639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2286027" y="3803638"/>
                <a:ext cx="914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V="1">
                <a:off x="2377469" y="4077956"/>
                <a:ext cx="45720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V="1">
                <a:off x="2377469" y="3794762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V="1">
                <a:off x="2834667" y="3794761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V="1">
                <a:off x="2834667" y="3794761"/>
                <a:ext cx="914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V="1">
                <a:off x="2926103" y="3796256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V="1">
                <a:off x="2926103" y="4070573"/>
                <a:ext cx="18288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V="1">
                <a:off x="2286033" y="4169395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V="1">
                <a:off x="2286030" y="4169394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V="1">
                <a:off x="2468908" y="4443712"/>
                <a:ext cx="27432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V="1">
                <a:off x="2468908" y="4160518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V="1">
                <a:off x="2743225" y="4160517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V="1">
                <a:off x="2743225" y="4160517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/>
              <p:cNvCxnSpPr/>
              <p:nvPr/>
            </p:nvCxnSpPr>
            <p:spPr>
              <a:xfrm flipV="1">
                <a:off x="2926106" y="4162012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V="1">
                <a:off x="2926106" y="4436329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Rectangle 57"/>
            <p:cNvSpPr/>
            <p:nvPr/>
          </p:nvSpPr>
          <p:spPr>
            <a:xfrm>
              <a:off x="2286035" y="411515"/>
              <a:ext cx="731520" cy="2743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PWM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17911" r="6778" b="18556"/>
          <a:stretch/>
        </p:blipFill>
        <p:spPr bwMode="auto">
          <a:xfrm>
            <a:off x="1645947" y="3128974"/>
            <a:ext cx="1005840" cy="782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6400773" y="320070"/>
            <a:ext cx="731525" cy="1097277"/>
            <a:chOff x="5760703" y="137201"/>
            <a:chExt cx="731525" cy="1097277"/>
          </a:xfrm>
        </p:grpSpPr>
        <p:grpSp>
          <p:nvGrpSpPr>
            <p:cNvPr id="60" name="Group 59"/>
            <p:cNvGrpSpPr/>
            <p:nvPr/>
          </p:nvGrpSpPr>
          <p:grpSpPr>
            <a:xfrm>
              <a:off x="5760703" y="411518"/>
              <a:ext cx="731520" cy="822960"/>
              <a:chOff x="2286027" y="3429005"/>
              <a:chExt cx="822960" cy="1014707"/>
            </a:xfrm>
          </p:grpSpPr>
          <p:cxnSp>
            <p:nvCxnSpPr>
              <p:cNvPr id="61" name="Straight Connector 60"/>
              <p:cNvCxnSpPr/>
              <p:nvPr/>
            </p:nvCxnSpPr>
            <p:spPr>
              <a:xfrm flipV="1">
                <a:off x="2286030" y="3437883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V="1">
                <a:off x="2286027" y="3437882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V="1">
                <a:off x="2560347" y="3712200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V="1">
                <a:off x="2560347" y="3429006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flipV="1">
                <a:off x="2834667" y="3429005"/>
                <a:ext cx="0" cy="274317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V="1">
                <a:off x="2834667" y="3429005"/>
                <a:ext cx="27432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V="1">
                <a:off x="2286030" y="3803639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V="1">
                <a:off x="2286027" y="3803638"/>
                <a:ext cx="914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V="1">
                <a:off x="2377469" y="4077956"/>
                <a:ext cx="45720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V="1">
                <a:off x="2377469" y="3794762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V="1">
                <a:off x="2834667" y="3794761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V="1">
                <a:off x="2834667" y="3794761"/>
                <a:ext cx="9144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V="1">
                <a:off x="2926103" y="3796256"/>
                <a:ext cx="0" cy="274317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V="1">
                <a:off x="2926103" y="4070573"/>
                <a:ext cx="182880" cy="0"/>
              </a:xfrm>
              <a:prstGeom prst="line">
                <a:avLst/>
              </a:prstGeom>
              <a:ln w="381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V="1">
                <a:off x="2286033" y="4169395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V="1">
                <a:off x="2286030" y="4169394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V="1">
                <a:off x="2468908" y="4443712"/>
                <a:ext cx="27432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V="1">
                <a:off x="2468908" y="4160518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V="1">
                <a:off x="2743225" y="4160517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V="1">
                <a:off x="2743225" y="4160517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V="1">
                <a:off x="2926106" y="4162012"/>
                <a:ext cx="0" cy="274317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V="1">
                <a:off x="2926106" y="4436329"/>
                <a:ext cx="182880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Rectangle 82"/>
            <p:cNvSpPr/>
            <p:nvPr/>
          </p:nvSpPr>
          <p:spPr>
            <a:xfrm>
              <a:off x="5760708" y="137201"/>
              <a:ext cx="731520" cy="2743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PWM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90" name="Straight Connector 89"/>
          <p:cNvCxnSpPr/>
          <p:nvPr/>
        </p:nvCxnSpPr>
        <p:spPr>
          <a:xfrm flipV="1">
            <a:off x="6035030" y="1600225"/>
            <a:ext cx="1371600" cy="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6035030" y="1783103"/>
            <a:ext cx="1371600" cy="0"/>
          </a:xfrm>
          <a:prstGeom prst="line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6035030" y="1965981"/>
            <a:ext cx="1371600" cy="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0" name="Group 1029"/>
          <p:cNvGrpSpPr/>
          <p:nvPr/>
        </p:nvGrpSpPr>
        <p:grpSpPr>
          <a:xfrm>
            <a:off x="8321005" y="2612942"/>
            <a:ext cx="822960" cy="1181819"/>
            <a:chOff x="8344389" y="2240295"/>
            <a:chExt cx="822960" cy="1181819"/>
          </a:xfrm>
        </p:grpSpPr>
        <p:grpSp>
          <p:nvGrpSpPr>
            <p:cNvPr id="1029" name="Group 1028"/>
            <p:cNvGrpSpPr/>
            <p:nvPr/>
          </p:nvGrpSpPr>
          <p:grpSpPr>
            <a:xfrm>
              <a:off x="8412443" y="2507714"/>
              <a:ext cx="731520" cy="914400"/>
              <a:chOff x="5019018" y="3089607"/>
              <a:chExt cx="914400" cy="1162349"/>
            </a:xfrm>
          </p:grpSpPr>
          <p:sp>
            <p:nvSpPr>
              <p:cNvPr id="95" name="Freeform 94"/>
              <p:cNvSpPr/>
              <p:nvPr/>
            </p:nvSpPr>
            <p:spPr>
              <a:xfrm>
                <a:off x="5019018" y="3089607"/>
                <a:ext cx="914400" cy="355056"/>
              </a:xfrm>
              <a:custGeom>
                <a:avLst/>
                <a:gdLst>
                  <a:gd name="connsiteX0" fmla="*/ 0 w 914400"/>
                  <a:gd name="connsiteY0" fmla="*/ 286147 h 355056"/>
                  <a:gd name="connsiteX1" fmla="*/ 171450 w 914400"/>
                  <a:gd name="connsiteY1" fmla="*/ 286147 h 355056"/>
                  <a:gd name="connsiteX2" fmla="*/ 190500 w 914400"/>
                  <a:gd name="connsiteY2" fmla="*/ 159147 h 355056"/>
                  <a:gd name="connsiteX3" fmla="*/ 355600 w 914400"/>
                  <a:gd name="connsiteY3" fmla="*/ 159147 h 355056"/>
                  <a:gd name="connsiteX4" fmla="*/ 374650 w 914400"/>
                  <a:gd name="connsiteY4" fmla="*/ 25797 h 355056"/>
                  <a:gd name="connsiteX5" fmla="*/ 508000 w 914400"/>
                  <a:gd name="connsiteY5" fmla="*/ 13097 h 355056"/>
                  <a:gd name="connsiteX6" fmla="*/ 527050 w 914400"/>
                  <a:gd name="connsiteY6" fmla="*/ 171847 h 355056"/>
                  <a:gd name="connsiteX7" fmla="*/ 685800 w 914400"/>
                  <a:gd name="connsiteY7" fmla="*/ 184547 h 355056"/>
                  <a:gd name="connsiteX8" fmla="*/ 698500 w 914400"/>
                  <a:gd name="connsiteY8" fmla="*/ 343297 h 355056"/>
                  <a:gd name="connsiteX9" fmla="*/ 895350 w 914400"/>
                  <a:gd name="connsiteY9" fmla="*/ 343297 h 355056"/>
                  <a:gd name="connsiteX10" fmla="*/ 914400 w 914400"/>
                  <a:gd name="connsiteY10" fmla="*/ 343297 h 35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4400" h="355056">
                    <a:moveTo>
                      <a:pt x="0" y="286147"/>
                    </a:moveTo>
                    <a:cubicBezTo>
                      <a:pt x="69850" y="296730"/>
                      <a:pt x="139700" y="307314"/>
                      <a:pt x="171450" y="286147"/>
                    </a:cubicBezTo>
                    <a:cubicBezTo>
                      <a:pt x="203200" y="264980"/>
                      <a:pt x="159808" y="180314"/>
                      <a:pt x="190500" y="159147"/>
                    </a:cubicBezTo>
                    <a:cubicBezTo>
                      <a:pt x="221192" y="137980"/>
                      <a:pt x="324908" y="181372"/>
                      <a:pt x="355600" y="159147"/>
                    </a:cubicBezTo>
                    <a:cubicBezTo>
                      <a:pt x="386292" y="136922"/>
                      <a:pt x="349250" y="50139"/>
                      <a:pt x="374650" y="25797"/>
                    </a:cubicBezTo>
                    <a:cubicBezTo>
                      <a:pt x="400050" y="1455"/>
                      <a:pt x="482600" y="-11245"/>
                      <a:pt x="508000" y="13097"/>
                    </a:cubicBezTo>
                    <a:cubicBezTo>
                      <a:pt x="533400" y="37439"/>
                      <a:pt x="497417" y="143272"/>
                      <a:pt x="527050" y="171847"/>
                    </a:cubicBezTo>
                    <a:cubicBezTo>
                      <a:pt x="556683" y="200422"/>
                      <a:pt x="657225" y="155972"/>
                      <a:pt x="685800" y="184547"/>
                    </a:cubicBezTo>
                    <a:cubicBezTo>
                      <a:pt x="714375" y="213122"/>
                      <a:pt x="663575" y="316839"/>
                      <a:pt x="698500" y="343297"/>
                    </a:cubicBezTo>
                    <a:cubicBezTo>
                      <a:pt x="733425" y="369755"/>
                      <a:pt x="895350" y="343297"/>
                      <a:pt x="895350" y="343297"/>
                    </a:cubicBezTo>
                    <a:lnTo>
                      <a:pt x="914400" y="343297"/>
                    </a:lnTo>
                  </a:path>
                </a:pathLst>
              </a:cu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4" name="Freeform 1023"/>
              <p:cNvSpPr/>
              <p:nvPr/>
            </p:nvSpPr>
            <p:spPr>
              <a:xfrm>
                <a:off x="5029200" y="3429005"/>
                <a:ext cx="838200" cy="365760"/>
              </a:xfrm>
              <a:custGeom>
                <a:avLst/>
                <a:gdLst>
                  <a:gd name="connsiteX0" fmla="*/ 0 w 838200"/>
                  <a:gd name="connsiteY0" fmla="*/ 487624 h 523941"/>
                  <a:gd name="connsiteX1" fmla="*/ 139700 w 838200"/>
                  <a:gd name="connsiteY1" fmla="*/ 493974 h 523941"/>
                  <a:gd name="connsiteX2" fmla="*/ 146050 w 838200"/>
                  <a:gd name="connsiteY2" fmla="*/ 366974 h 523941"/>
                  <a:gd name="connsiteX3" fmla="*/ 279400 w 838200"/>
                  <a:gd name="connsiteY3" fmla="*/ 366974 h 523941"/>
                  <a:gd name="connsiteX4" fmla="*/ 285750 w 838200"/>
                  <a:gd name="connsiteY4" fmla="*/ 43124 h 523941"/>
                  <a:gd name="connsiteX5" fmla="*/ 444500 w 838200"/>
                  <a:gd name="connsiteY5" fmla="*/ 17724 h 523941"/>
                  <a:gd name="connsiteX6" fmla="*/ 444500 w 838200"/>
                  <a:gd name="connsiteY6" fmla="*/ 176474 h 523941"/>
                  <a:gd name="connsiteX7" fmla="*/ 596900 w 838200"/>
                  <a:gd name="connsiteY7" fmla="*/ 182824 h 523941"/>
                  <a:gd name="connsiteX8" fmla="*/ 603250 w 838200"/>
                  <a:gd name="connsiteY8" fmla="*/ 487624 h 523941"/>
                  <a:gd name="connsiteX9" fmla="*/ 838200 w 838200"/>
                  <a:gd name="connsiteY9" fmla="*/ 506674 h 523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8200" h="523941">
                    <a:moveTo>
                      <a:pt x="0" y="487624"/>
                    </a:moveTo>
                    <a:cubicBezTo>
                      <a:pt x="57679" y="500853"/>
                      <a:pt x="115358" y="514082"/>
                      <a:pt x="139700" y="493974"/>
                    </a:cubicBezTo>
                    <a:cubicBezTo>
                      <a:pt x="164042" y="473866"/>
                      <a:pt x="122767" y="388141"/>
                      <a:pt x="146050" y="366974"/>
                    </a:cubicBezTo>
                    <a:cubicBezTo>
                      <a:pt x="169333" y="345807"/>
                      <a:pt x="256117" y="420949"/>
                      <a:pt x="279400" y="366974"/>
                    </a:cubicBezTo>
                    <a:cubicBezTo>
                      <a:pt x="302683" y="312999"/>
                      <a:pt x="258233" y="101332"/>
                      <a:pt x="285750" y="43124"/>
                    </a:cubicBezTo>
                    <a:cubicBezTo>
                      <a:pt x="313267" y="-15084"/>
                      <a:pt x="418042" y="-4501"/>
                      <a:pt x="444500" y="17724"/>
                    </a:cubicBezTo>
                    <a:cubicBezTo>
                      <a:pt x="470958" y="39949"/>
                      <a:pt x="419100" y="148957"/>
                      <a:pt x="444500" y="176474"/>
                    </a:cubicBezTo>
                    <a:cubicBezTo>
                      <a:pt x="469900" y="203991"/>
                      <a:pt x="570442" y="130966"/>
                      <a:pt x="596900" y="182824"/>
                    </a:cubicBezTo>
                    <a:cubicBezTo>
                      <a:pt x="623358" y="234682"/>
                      <a:pt x="563033" y="433649"/>
                      <a:pt x="603250" y="487624"/>
                    </a:cubicBezTo>
                    <a:cubicBezTo>
                      <a:pt x="643467" y="541599"/>
                      <a:pt x="740833" y="524136"/>
                      <a:pt x="838200" y="506674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5" name="Freeform 1024"/>
              <p:cNvSpPr/>
              <p:nvPr/>
            </p:nvSpPr>
            <p:spPr>
              <a:xfrm>
                <a:off x="5054600" y="3886196"/>
                <a:ext cx="793750" cy="365760"/>
              </a:xfrm>
              <a:custGeom>
                <a:avLst/>
                <a:gdLst>
                  <a:gd name="connsiteX0" fmla="*/ 0 w 793750"/>
                  <a:gd name="connsiteY0" fmla="*/ 464768 h 530483"/>
                  <a:gd name="connsiteX1" fmla="*/ 127000 w 793750"/>
                  <a:gd name="connsiteY1" fmla="*/ 483818 h 530483"/>
                  <a:gd name="connsiteX2" fmla="*/ 158750 w 793750"/>
                  <a:gd name="connsiteY2" fmla="*/ 52018 h 530483"/>
                  <a:gd name="connsiteX3" fmla="*/ 317500 w 793750"/>
                  <a:gd name="connsiteY3" fmla="*/ 20268 h 530483"/>
                  <a:gd name="connsiteX4" fmla="*/ 323850 w 793750"/>
                  <a:gd name="connsiteY4" fmla="*/ 166318 h 530483"/>
                  <a:gd name="connsiteX5" fmla="*/ 450850 w 793750"/>
                  <a:gd name="connsiteY5" fmla="*/ 179018 h 530483"/>
                  <a:gd name="connsiteX6" fmla="*/ 457200 w 793750"/>
                  <a:gd name="connsiteY6" fmla="*/ 325068 h 530483"/>
                  <a:gd name="connsiteX7" fmla="*/ 577850 w 793750"/>
                  <a:gd name="connsiteY7" fmla="*/ 337768 h 530483"/>
                  <a:gd name="connsiteX8" fmla="*/ 577850 w 793750"/>
                  <a:gd name="connsiteY8" fmla="*/ 509218 h 530483"/>
                  <a:gd name="connsiteX9" fmla="*/ 793750 w 793750"/>
                  <a:gd name="connsiteY9" fmla="*/ 521918 h 53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750" h="530483">
                    <a:moveTo>
                      <a:pt x="0" y="464768"/>
                    </a:moveTo>
                    <a:cubicBezTo>
                      <a:pt x="50271" y="508689"/>
                      <a:pt x="100542" y="552610"/>
                      <a:pt x="127000" y="483818"/>
                    </a:cubicBezTo>
                    <a:cubicBezTo>
                      <a:pt x="153458" y="415026"/>
                      <a:pt x="127000" y="129276"/>
                      <a:pt x="158750" y="52018"/>
                    </a:cubicBezTo>
                    <a:cubicBezTo>
                      <a:pt x="190500" y="-25240"/>
                      <a:pt x="289983" y="1218"/>
                      <a:pt x="317500" y="20268"/>
                    </a:cubicBezTo>
                    <a:cubicBezTo>
                      <a:pt x="345017" y="39318"/>
                      <a:pt x="301625" y="139860"/>
                      <a:pt x="323850" y="166318"/>
                    </a:cubicBezTo>
                    <a:cubicBezTo>
                      <a:pt x="346075" y="192776"/>
                      <a:pt x="428625" y="152560"/>
                      <a:pt x="450850" y="179018"/>
                    </a:cubicBezTo>
                    <a:cubicBezTo>
                      <a:pt x="473075" y="205476"/>
                      <a:pt x="436033" y="298610"/>
                      <a:pt x="457200" y="325068"/>
                    </a:cubicBezTo>
                    <a:cubicBezTo>
                      <a:pt x="478367" y="351526"/>
                      <a:pt x="557742" y="307076"/>
                      <a:pt x="577850" y="337768"/>
                    </a:cubicBezTo>
                    <a:cubicBezTo>
                      <a:pt x="597958" y="368460"/>
                      <a:pt x="541867" y="478526"/>
                      <a:pt x="577850" y="509218"/>
                    </a:cubicBezTo>
                    <a:cubicBezTo>
                      <a:pt x="613833" y="539910"/>
                      <a:pt x="703791" y="530914"/>
                      <a:pt x="793750" y="521918"/>
                    </a:cubicBezTo>
                  </a:path>
                </a:pathLst>
              </a:cu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2" name="Rectangle 101"/>
            <p:cNvSpPr/>
            <p:nvPr/>
          </p:nvSpPr>
          <p:spPr>
            <a:xfrm>
              <a:off x="8344389" y="2240295"/>
              <a:ext cx="822960" cy="2743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tx1"/>
                  </a:solidFill>
                </a:rPr>
                <a:t>Analog</a:t>
              </a:r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0" t="17911" r="6778" b="18556"/>
          <a:stretch/>
        </p:blipFill>
        <p:spPr bwMode="auto">
          <a:xfrm>
            <a:off x="6583653" y="4259106"/>
            <a:ext cx="1005840" cy="782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6" name="Straight Connector 105"/>
          <p:cNvCxnSpPr/>
          <p:nvPr/>
        </p:nvCxnSpPr>
        <p:spPr>
          <a:xfrm>
            <a:off x="8229566" y="2423182"/>
            <a:ext cx="0" cy="155448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8046688" y="2423176"/>
            <a:ext cx="0" cy="1554480"/>
          </a:xfrm>
          <a:prstGeom prst="line">
            <a:avLst/>
          </a:prstGeom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7863810" y="2423182"/>
            <a:ext cx="0" cy="1554480"/>
          </a:xfrm>
          <a:prstGeom prst="line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7406601" y="1183661"/>
            <a:ext cx="1280160" cy="12801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RC Filter</a:t>
            </a:r>
          </a:p>
          <a:p>
            <a:pPr algn="ctr"/>
            <a:r>
              <a:rPr lang="en-US" sz="2400" b="1" dirty="0" smtClean="0">
                <a:solidFill>
                  <a:srgbClr val="00B050"/>
                </a:solidFill>
              </a:rPr>
              <a:t>RC Filter</a:t>
            </a:r>
            <a:r>
              <a:rPr lang="en-US" sz="2400" b="1" dirty="0" smtClean="0">
                <a:solidFill>
                  <a:srgbClr val="FF0000"/>
                </a:solidFill>
              </a:rPr>
              <a:t/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RC Filter</a:t>
            </a:r>
            <a:endParaRPr lang="en-US" sz="24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0932" y="3951926"/>
            <a:ext cx="731520" cy="1397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 smtClean="0">
              <a:solidFill>
                <a:schemeClr val="tx1"/>
              </a:solidFill>
            </a:endParaRPr>
          </a:p>
          <a:p>
            <a:pPr algn="ctr"/>
            <a:endParaRPr lang="en-US" sz="2400" b="1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µC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 rot="16200000">
            <a:off x="7915876" y="4135112"/>
            <a:ext cx="64008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rgbClr val="FF0000"/>
                </a:solidFill>
              </a:rPr>
              <a:t>ADC</a:t>
            </a:r>
            <a:endParaRPr lang="en-US" sz="1800" b="1" dirty="0">
              <a:solidFill>
                <a:srgbClr val="FF0000"/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 rot="16200000">
            <a:off x="7727919" y="4141470"/>
            <a:ext cx="64008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rgbClr val="00B050"/>
                </a:solidFill>
              </a:rPr>
              <a:t>ADC</a:t>
            </a:r>
            <a:endParaRPr lang="en-US" sz="1800" b="1" dirty="0">
              <a:solidFill>
                <a:srgbClr val="00B050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 rot="16200000">
            <a:off x="7541230" y="4141470"/>
            <a:ext cx="64008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ADC</a:t>
            </a:r>
            <a:endParaRPr lang="en-US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7680924" y="6446484"/>
            <a:ext cx="731520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PC</a:t>
            </a:r>
            <a:endParaRPr lang="en-US" sz="2400" b="1" dirty="0">
              <a:solidFill>
                <a:schemeClr val="tx1"/>
              </a:solidFill>
            </a:endParaRPr>
          </a:p>
        </p:txBody>
      </p:sp>
      <p:cxnSp>
        <p:nvCxnSpPr>
          <p:cNvPr id="116" name="Straight Arrow Connector 115"/>
          <p:cNvCxnSpPr>
            <a:stCxn id="115" idx="0"/>
            <a:endCxn id="104" idx="2"/>
          </p:cNvCxnSpPr>
          <p:nvPr/>
        </p:nvCxnSpPr>
        <p:spPr>
          <a:xfrm flipV="1">
            <a:off x="8046684" y="5349220"/>
            <a:ext cx="8" cy="109726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/>
          <p:cNvSpPr/>
          <p:nvPr/>
        </p:nvSpPr>
        <p:spPr>
          <a:xfrm rot="16200000">
            <a:off x="7360884" y="5760703"/>
            <a:ext cx="914400" cy="274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RS232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0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20</Words>
  <Application>Microsoft Office PowerPoint</Application>
  <PresentationFormat>Custom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Shahriar Shahramian</dc:creator>
  <cp:lastModifiedBy>Shahriar Shahramian</cp:lastModifiedBy>
  <cp:revision>10</cp:revision>
  <cp:lastPrinted>2012-06-03T18:38:05Z</cp:lastPrinted>
  <dcterms:created xsi:type="dcterms:W3CDTF">2012-06-03T16:37:56Z</dcterms:created>
  <dcterms:modified xsi:type="dcterms:W3CDTF">2012-06-03T19:52:24Z</dcterms:modified>
</cp:coreProperties>
</file>